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02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B3CB3-3F1E-49C0-9AF9-294C8E3D8FB9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C396-7864-4224-8A4E-AB3331A336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251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B3CB3-3F1E-49C0-9AF9-294C8E3D8FB9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C396-7864-4224-8A4E-AB3331A336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099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B3CB3-3F1E-49C0-9AF9-294C8E3D8FB9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C396-7864-4224-8A4E-AB3331A336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343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B3CB3-3F1E-49C0-9AF9-294C8E3D8FB9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C396-7864-4224-8A4E-AB3331A336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894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B3CB3-3F1E-49C0-9AF9-294C8E3D8FB9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C396-7864-4224-8A4E-AB3331A336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642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B3CB3-3F1E-49C0-9AF9-294C8E3D8FB9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C396-7864-4224-8A4E-AB3331A336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568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B3CB3-3F1E-49C0-9AF9-294C8E3D8FB9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C396-7864-4224-8A4E-AB3331A336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727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B3CB3-3F1E-49C0-9AF9-294C8E3D8FB9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C396-7864-4224-8A4E-AB3331A336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837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B3CB3-3F1E-49C0-9AF9-294C8E3D8FB9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C396-7864-4224-8A4E-AB3331A336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839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B3CB3-3F1E-49C0-9AF9-294C8E3D8FB9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C396-7864-4224-8A4E-AB3331A336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718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B3CB3-3F1E-49C0-9AF9-294C8E3D8FB9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C396-7864-4224-8A4E-AB3331A336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283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B3CB3-3F1E-49C0-9AF9-294C8E3D8FB9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EC396-7864-4224-8A4E-AB3331A336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266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8" y="0"/>
            <a:ext cx="97012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561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2" y="0"/>
            <a:ext cx="96929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606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2" y="0"/>
            <a:ext cx="96929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798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2" y="0"/>
            <a:ext cx="96929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139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Office PowerPoint</Application>
  <PresentationFormat>Лист A4 (210x297 мм)</PresentationFormat>
  <Paragraphs>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ПК</cp:lastModifiedBy>
  <cp:revision>1</cp:revision>
  <dcterms:created xsi:type="dcterms:W3CDTF">2020-10-04T05:48:19Z</dcterms:created>
  <dcterms:modified xsi:type="dcterms:W3CDTF">2020-10-04T05:51:17Z</dcterms:modified>
</cp:coreProperties>
</file>